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322" r:id="rId2"/>
    <p:sldId id="337" r:id="rId3"/>
    <p:sldId id="342" r:id="rId4"/>
    <p:sldId id="340" r:id="rId5"/>
    <p:sldId id="341" r:id="rId6"/>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C800"/>
    <a:srgbClr val="AA2222"/>
    <a:srgbClr val="73961A"/>
    <a:srgbClr val="73941A"/>
    <a:srgbClr val="79B325"/>
    <a:srgbClr val="5B8100"/>
    <a:srgbClr val="5B8F00"/>
    <a:srgbClr val="669900"/>
    <a:srgbClr val="59B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AE2EDF-D74B-4643-BDA7-2A62B6B8A914}" v="12" dt="2021-03-18T13:08:10.5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5" autoAdjust="0"/>
    <p:restoredTop sz="76961" autoAdjust="0"/>
  </p:normalViewPr>
  <p:slideViewPr>
    <p:cSldViewPr snapToGrid="0">
      <p:cViewPr varScale="1">
        <p:scale>
          <a:sx n="53" d="100"/>
          <a:sy n="53" d="100"/>
        </p:scale>
        <p:origin x="1188" y="44"/>
      </p:cViewPr>
      <p:guideLst>
        <p:guide orient="horz" pos="2160"/>
        <p:guide pos="3840"/>
      </p:guideLst>
    </p:cSldViewPr>
  </p:slideViewPr>
  <p:notesTextViewPr>
    <p:cViewPr>
      <p:scale>
        <a:sx n="1" d="1"/>
        <a:sy n="1" d="1"/>
      </p:scale>
      <p:origin x="0" y="0"/>
    </p:cViewPr>
  </p:notesTextViewPr>
  <p:notesViewPr>
    <p:cSldViewPr snapToGrid="0">
      <p:cViewPr varScale="1">
        <p:scale>
          <a:sx n="61" d="100"/>
          <a:sy n="61" d="100"/>
        </p:scale>
        <p:origin x="-3245"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 Ebner" userId="9fa375b1e76a9d93" providerId="LiveId" clId="{B7AE2EDF-D74B-4643-BDA7-2A62B6B8A914}"/>
    <pc:docChg chg="undo custSel modSld">
      <pc:chgData name="Karin Ebner" userId="9fa375b1e76a9d93" providerId="LiveId" clId="{B7AE2EDF-D74B-4643-BDA7-2A62B6B8A914}" dt="2021-03-18T13:10:02.138" v="2260" actId="14100"/>
      <pc:docMkLst>
        <pc:docMk/>
      </pc:docMkLst>
      <pc:sldChg chg="addSp delSp modSp mod modNotesTx">
        <pc:chgData name="Karin Ebner" userId="9fa375b1e76a9d93" providerId="LiveId" clId="{B7AE2EDF-D74B-4643-BDA7-2A62B6B8A914}" dt="2021-03-18T12:30:49.602" v="2128" actId="1076"/>
        <pc:sldMkLst>
          <pc:docMk/>
          <pc:sldMk cId="4237534249" sldId="322"/>
        </pc:sldMkLst>
        <pc:spChg chg="mod">
          <ac:chgData name="Karin Ebner" userId="9fa375b1e76a9d93" providerId="LiveId" clId="{B7AE2EDF-D74B-4643-BDA7-2A62B6B8A914}" dt="2021-03-18T12:27:40.837" v="2119" actId="14100"/>
          <ac:spMkLst>
            <pc:docMk/>
            <pc:sldMk cId="4237534249" sldId="322"/>
            <ac:spMk id="6" creationId="{00000000-0000-0000-0000-000000000000}"/>
          </ac:spMkLst>
        </pc:spChg>
        <pc:spChg chg="add del mod">
          <ac:chgData name="Karin Ebner" userId="9fa375b1e76a9d93" providerId="LiveId" clId="{B7AE2EDF-D74B-4643-BDA7-2A62B6B8A914}" dt="2021-03-15T12:30:32.685" v="5"/>
          <ac:spMkLst>
            <pc:docMk/>
            <pc:sldMk cId="4237534249" sldId="322"/>
            <ac:spMk id="8" creationId="{4939304B-AECF-4518-887A-4BCD86700A3D}"/>
          </ac:spMkLst>
        </pc:spChg>
        <pc:picChg chg="del">
          <ac:chgData name="Karin Ebner" userId="9fa375b1e76a9d93" providerId="LiveId" clId="{B7AE2EDF-D74B-4643-BDA7-2A62B6B8A914}" dt="2021-03-15T12:29:46.465" v="0" actId="478"/>
          <ac:picMkLst>
            <pc:docMk/>
            <pc:sldMk cId="4237534249" sldId="322"/>
            <ac:picMk id="2" creationId="{00000000-0000-0000-0000-000000000000}"/>
          </ac:picMkLst>
        </pc:picChg>
        <pc:picChg chg="add mod modCrop">
          <ac:chgData name="Karin Ebner" userId="9fa375b1e76a9d93" providerId="LiveId" clId="{B7AE2EDF-D74B-4643-BDA7-2A62B6B8A914}" dt="2021-03-18T12:28:12.746" v="2123" actId="1076"/>
          <ac:picMkLst>
            <pc:docMk/>
            <pc:sldMk cId="4237534249" sldId="322"/>
            <ac:picMk id="4" creationId="{7E1710D4-F1BF-4B5E-8ECB-72B49A494C99}"/>
          </ac:picMkLst>
        </pc:picChg>
        <pc:picChg chg="del">
          <ac:chgData name="Karin Ebner" userId="9fa375b1e76a9d93" providerId="LiveId" clId="{B7AE2EDF-D74B-4643-BDA7-2A62B6B8A914}" dt="2021-03-15T12:30:11.716" v="4" actId="478"/>
          <ac:picMkLst>
            <pc:docMk/>
            <pc:sldMk cId="4237534249" sldId="322"/>
            <ac:picMk id="5" creationId="{00000000-0000-0000-0000-000000000000}"/>
          </ac:picMkLst>
        </pc:picChg>
        <pc:picChg chg="add mod modCrop">
          <ac:chgData name="Karin Ebner" userId="9fa375b1e76a9d93" providerId="LiveId" clId="{B7AE2EDF-D74B-4643-BDA7-2A62B6B8A914}" dt="2021-03-18T12:30:49.602" v="2128" actId="1076"/>
          <ac:picMkLst>
            <pc:docMk/>
            <pc:sldMk cId="4237534249" sldId="322"/>
            <ac:picMk id="10" creationId="{E6DB8C98-BFB6-4303-995C-C01E1471186A}"/>
          </ac:picMkLst>
        </pc:picChg>
      </pc:sldChg>
      <pc:sldChg chg="addSp delSp modSp mod setBg modNotesTx">
        <pc:chgData name="Karin Ebner" userId="9fa375b1e76a9d93" providerId="LiveId" clId="{B7AE2EDF-D74B-4643-BDA7-2A62B6B8A914}" dt="2021-03-18T12:39:23.505" v="2215" actId="20577"/>
        <pc:sldMkLst>
          <pc:docMk/>
          <pc:sldMk cId="2677261012" sldId="337"/>
        </pc:sldMkLst>
        <pc:spChg chg="mod ord">
          <ac:chgData name="Karin Ebner" userId="9fa375b1e76a9d93" providerId="LiveId" clId="{B7AE2EDF-D74B-4643-BDA7-2A62B6B8A914}" dt="2021-03-18T12:39:23.505" v="2215" actId="20577"/>
          <ac:spMkLst>
            <pc:docMk/>
            <pc:sldMk cId="2677261012" sldId="337"/>
            <ac:spMk id="6" creationId="{00000000-0000-0000-0000-000000000000}"/>
          </ac:spMkLst>
        </pc:spChg>
        <pc:spChg chg="add del">
          <ac:chgData name="Karin Ebner" userId="9fa375b1e76a9d93" providerId="LiveId" clId="{B7AE2EDF-D74B-4643-BDA7-2A62B6B8A914}" dt="2021-03-18T12:00:17.235" v="1946" actId="26606"/>
          <ac:spMkLst>
            <pc:docMk/>
            <pc:sldMk cId="2677261012" sldId="337"/>
            <ac:spMk id="11" creationId="{8FC9BE17-9A7B-462D-AE50-3D8777387304}"/>
          </ac:spMkLst>
        </pc:spChg>
        <pc:spChg chg="add del">
          <ac:chgData name="Karin Ebner" userId="9fa375b1e76a9d93" providerId="LiveId" clId="{B7AE2EDF-D74B-4643-BDA7-2A62B6B8A914}" dt="2021-03-18T12:00:17.235" v="1946" actId="26606"/>
          <ac:spMkLst>
            <pc:docMk/>
            <pc:sldMk cId="2677261012" sldId="337"/>
            <ac:spMk id="13" creationId="{3EBE8569-6AEC-4B8C-8D53-2DE337CDBA65}"/>
          </ac:spMkLst>
        </pc:spChg>
        <pc:spChg chg="add del">
          <ac:chgData name="Karin Ebner" userId="9fa375b1e76a9d93" providerId="LiveId" clId="{B7AE2EDF-D74B-4643-BDA7-2A62B6B8A914}" dt="2021-03-18T12:00:17.235" v="1946" actId="26606"/>
          <ac:spMkLst>
            <pc:docMk/>
            <pc:sldMk cId="2677261012" sldId="337"/>
            <ac:spMk id="15" creationId="{55D4142C-5077-457F-A6AD-3FECFDB39685}"/>
          </ac:spMkLst>
        </pc:spChg>
        <pc:spChg chg="add del">
          <ac:chgData name="Karin Ebner" userId="9fa375b1e76a9d93" providerId="LiveId" clId="{B7AE2EDF-D74B-4643-BDA7-2A62B6B8A914}" dt="2021-03-18T12:00:17.235" v="1946" actId="26606"/>
          <ac:spMkLst>
            <pc:docMk/>
            <pc:sldMk cId="2677261012" sldId="337"/>
            <ac:spMk id="17" creationId="{7A5F0580-5EE9-419F-96EE-B6529EF6E7D0}"/>
          </ac:spMkLst>
        </pc:spChg>
        <pc:picChg chg="del">
          <ac:chgData name="Karin Ebner" userId="9fa375b1e76a9d93" providerId="LiveId" clId="{B7AE2EDF-D74B-4643-BDA7-2A62B6B8A914}" dt="2021-03-15T12:30:45.767" v="10" actId="478"/>
          <ac:picMkLst>
            <pc:docMk/>
            <pc:sldMk cId="2677261012" sldId="337"/>
            <ac:picMk id="3" creationId="{00000000-0000-0000-0000-000000000000}"/>
          </ac:picMkLst>
        </pc:picChg>
        <pc:picChg chg="add mod">
          <ac:chgData name="Karin Ebner" userId="9fa375b1e76a9d93" providerId="LiveId" clId="{B7AE2EDF-D74B-4643-BDA7-2A62B6B8A914}" dt="2021-03-18T12:32:55.082" v="2136" actId="1076"/>
          <ac:picMkLst>
            <pc:docMk/>
            <pc:sldMk cId="2677261012" sldId="337"/>
            <ac:picMk id="4" creationId="{2309C536-7792-4FB7-BF56-62E86F175298}"/>
          </ac:picMkLst>
        </pc:picChg>
      </pc:sldChg>
      <pc:sldChg chg="addSp delSp modSp mod modNotesTx">
        <pc:chgData name="Karin Ebner" userId="9fa375b1e76a9d93" providerId="LiveId" clId="{B7AE2EDF-D74B-4643-BDA7-2A62B6B8A914}" dt="2021-03-18T13:10:02.138" v="2260" actId="14100"/>
        <pc:sldMkLst>
          <pc:docMk/>
          <pc:sldMk cId="2541128161" sldId="340"/>
        </pc:sldMkLst>
        <pc:picChg chg="del mod">
          <ac:chgData name="Karin Ebner" userId="9fa375b1e76a9d93" providerId="LiveId" clId="{B7AE2EDF-D74B-4643-BDA7-2A62B6B8A914}" dt="2021-03-15T12:34:57.176" v="18" actId="478"/>
          <ac:picMkLst>
            <pc:docMk/>
            <pc:sldMk cId="2541128161" sldId="340"/>
            <ac:picMk id="3" creationId="{00000000-0000-0000-0000-000000000000}"/>
          </ac:picMkLst>
        </pc:picChg>
        <pc:picChg chg="add mod ord modCrop">
          <ac:chgData name="Karin Ebner" userId="9fa375b1e76a9d93" providerId="LiveId" clId="{B7AE2EDF-D74B-4643-BDA7-2A62B6B8A914}" dt="2021-03-18T13:09:55.359" v="2259" actId="1076"/>
          <ac:picMkLst>
            <pc:docMk/>
            <pc:sldMk cId="2541128161" sldId="340"/>
            <ac:picMk id="3" creationId="{6DCFE83E-3BCF-4571-9EF3-B4FEF3CE773A}"/>
          </ac:picMkLst>
        </pc:picChg>
        <pc:picChg chg="add del mod">
          <ac:chgData name="Karin Ebner" userId="9fa375b1e76a9d93" providerId="LiveId" clId="{B7AE2EDF-D74B-4643-BDA7-2A62B6B8A914}" dt="2021-03-18T13:08:06.983" v="2241" actId="21"/>
          <ac:picMkLst>
            <pc:docMk/>
            <pc:sldMk cId="2541128161" sldId="340"/>
            <ac:picMk id="4" creationId="{8BE9CD37-83E8-4950-B85C-CCE4E8FE88DD}"/>
          </ac:picMkLst>
        </pc:picChg>
        <pc:picChg chg="add mod modCrop">
          <ac:chgData name="Karin Ebner" userId="9fa375b1e76a9d93" providerId="LiveId" clId="{B7AE2EDF-D74B-4643-BDA7-2A62B6B8A914}" dt="2021-03-18T13:10:02.138" v="2260" actId="14100"/>
          <ac:picMkLst>
            <pc:docMk/>
            <pc:sldMk cId="2541128161" sldId="340"/>
            <ac:picMk id="6" creationId="{06D3A640-CE89-4272-8AF4-6B43C1A4E399}"/>
          </ac:picMkLst>
        </pc:picChg>
      </pc:sldChg>
      <pc:sldChg chg="addSp delSp modSp mod modNotesTx">
        <pc:chgData name="Karin Ebner" userId="9fa375b1e76a9d93" providerId="LiveId" clId="{B7AE2EDF-D74B-4643-BDA7-2A62B6B8A914}" dt="2021-03-18T12:35:44.134" v="2172" actId="1076"/>
        <pc:sldMkLst>
          <pc:docMk/>
          <pc:sldMk cId="1218523324" sldId="341"/>
        </pc:sldMkLst>
        <pc:spChg chg="add mod ord">
          <ac:chgData name="Karin Ebner" userId="9fa375b1e76a9d93" providerId="LiveId" clId="{B7AE2EDF-D74B-4643-BDA7-2A62B6B8A914}" dt="2021-03-18T12:35:44.134" v="2172" actId="1076"/>
          <ac:spMkLst>
            <pc:docMk/>
            <pc:sldMk cId="1218523324" sldId="341"/>
            <ac:spMk id="7" creationId="{30BB4824-4C5C-46C5-BB79-E7AD8C8596E2}"/>
          </ac:spMkLst>
        </pc:spChg>
        <pc:picChg chg="del">
          <ac:chgData name="Karin Ebner" userId="9fa375b1e76a9d93" providerId="LiveId" clId="{B7AE2EDF-D74B-4643-BDA7-2A62B6B8A914}" dt="2021-03-15T12:55:48.305" v="22" actId="478"/>
          <ac:picMkLst>
            <pc:docMk/>
            <pc:sldMk cId="1218523324" sldId="341"/>
            <ac:picMk id="3" creationId="{00000000-0000-0000-0000-000000000000}"/>
          </ac:picMkLst>
        </pc:picChg>
        <pc:picChg chg="add mod">
          <ac:chgData name="Karin Ebner" userId="9fa375b1e76a9d93" providerId="LiveId" clId="{B7AE2EDF-D74B-4643-BDA7-2A62B6B8A914}" dt="2021-03-18T12:00:59.394" v="1954" actId="14100"/>
          <ac:picMkLst>
            <pc:docMk/>
            <pc:sldMk cId="1218523324" sldId="341"/>
            <ac:picMk id="3" creationId="{5251FFB0-DDA1-47CD-A4ED-816CAB463CC7}"/>
          </ac:picMkLst>
        </pc:picChg>
        <pc:picChg chg="add del mod">
          <ac:chgData name="Karin Ebner" userId="9fa375b1e76a9d93" providerId="LiveId" clId="{B7AE2EDF-D74B-4643-BDA7-2A62B6B8A914}" dt="2021-03-18T11:45:53.773" v="460" actId="478"/>
          <ac:picMkLst>
            <pc:docMk/>
            <pc:sldMk cId="1218523324" sldId="341"/>
            <ac:picMk id="4" creationId="{1770CDAB-6FE4-4BD9-AFA4-653189CFBCBA}"/>
          </ac:picMkLst>
        </pc:picChg>
        <pc:picChg chg="add mod">
          <ac:chgData name="Karin Ebner" userId="9fa375b1e76a9d93" providerId="LiveId" clId="{B7AE2EDF-D74B-4643-BDA7-2A62B6B8A914}" dt="2021-03-15T13:08:58.700" v="117" actId="1076"/>
          <ac:picMkLst>
            <pc:docMk/>
            <pc:sldMk cId="1218523324" sldId="341"/>
            <ac:picMk id="6" creationId="{F31766DB-06C8-4274-A5C0-0D185CBA51B2}"/>
          </ac:picMkLst>
        </pc:picChg>
      </pc:sldChg>
      <pc:sldChg chg="addSp delSp modSp mod modNotesTx">
        <pc:chgData name="Karin Ebner" userId="9fa375b1e76a9d93" providerId="LiveId" clId="{B7AE2EDF-D74B-4643-BDA7-2A62B6B8A914}" dt="2021-03-18T13:08:47.343" v="2250" actId="1076"/>
        <pc:sldMkLst>
          <pc:docMk/>
          <pc:sldMk cId="3116595741" sldId="342"/>
        </pc:sldMkLst>
        <pc:spChg chg="del mod">
          <ac:chgData name="Karin Ebner" userId="9fa375b1e76a9d93" providerId="LiveId" clId="{B7AE2EDF-D74B-4643-BDA7-2A62B6B8A914}" dt="2021-03-18T12:37:01.160" v="2201" actId="478"/>
          <ac:spMkLst>
            <pc:docMk/>
            <pc:sldMk cId="3116595741" sldId="342"/>
            <ac:spMk id="6" creationId="{00000000-0000-0000-0000-000000000000}"/>
          </ac:spMkLst>
        </pc:spChg>
        <pc:picChg chg="del">
          <ac:chgData name="Karin Ebner" userId="9fa375b1e76a9d93" providerId="LiveId" clId="{B7AE2EDF-D74B-4643-BDA7-2A62B6B8A914}" dt="2021-03-15T12:34:29.316" v="14" actId="478"/>
          <ac:picMkLst>
            <pc:docMk/>
            <pc:sldMk cId="3116595741" sldId="342"/>
            <ac:picMk id="3" creationId="{00000000-0000-0000-0000-000000000000}"/>
          </ac:picMkLst>
        </pc:picChg>
        <pc:picChg chg="add mod">
          <ac:chgData name="Karin Ebner" userId="9fa375b1e76a9d93" providerId="LiveId" clId="{B7AE2EDF-D74B-4643-BDA7-2A62B6B8A914}" dt="2021-03-18T13:08:47.343" v="2250" actId="1076"/>
          <ac:picMkLst>
            <pc:docMk/>
            <pc:sldMk cId="3116595741" sldId="342"/>
            <ac:picMk id="3" creationId="{664EB643-E8E5-4DFC-A712-AD8B80AA9837}"/>
          </ac:picMkLst>
        </pc:picChg>
        <pc:picChg chg="add mod ord">
          <ac:chgData name="Karin Ebner" userId="9fa375b1e76a9d93" providerId="LiveId" clId="{B7AE2EDF-D74B-4643-BDA7-2A62B6B8A914}" dt="2021-03-18T13:08:39.749" v="2249" actId="1076"/>
          <ac:picMkLst>
            <pc:docMk/>
            <pc:sldMk cId="3116595741" sldId="342"/>
            <ac:picMk id="4" creationId="{9271D90C-8717-41D2-8460-5462D5E3D46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112711C-4BEA-4BCA-A828-C78BCA23EE45}" type="datetimeFigureOut">
              <a:rPr lang="de-DE" smtClean="0"/>
              <a:t>18.03.2021</a:t>
            </a:fld>
            <a:endParaRPr lang="de-DE"/>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99219BD-C186-4716-9516-0895AE4256E5}" type="slidenum">
              <a:rPr lang="de-DE" smtClean="0"/>
              <a:t>‹Nr.›</a:t>
            </a:fld>
            <a:endParaRPr lang="de-DE"/>
          </a:p>
        </p:txBody>
      </p:sp>
    </p:spTree>
    <p:extLst>
      <p:ext uri="{BB962C8B-B14F-4D97-AF65-F5344CB8AC3E}">
        <p14:creationId xmlns:p14="http://schemas.microsoft.com/office/powerpoint/2010/main" val="2225939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41F024F-2DE7-4CDE-A3B5-609977C7F85B}" type="datetimeFigureOut">
              <a:rPr lang="de-DE" smtClean="0"/>
              <a:t>18.03.2021</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18AE6D5-D8C1-448B-843C-94F6DE9355D9}" type="slidenum">
              <a:rPr lang="de-DE" smtClean="0"/>
              <a:t>‹Nr.›</a:t>
            </a:fld>
            <a:endParaRPr lang="de-DE"/>
          </a:p>
        </p:txBody>
      </p:sp>
    </p:spTree>
    <p:extLst>
      <p:ext uri="{BB962C8B-B14F-4D97-AF65-F5344CB8AC3E}">
        <p14:creationId xmlns:p14="http://schemas.microsoft.com/office/powerpoint/2010/main" val="1216780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Fotocredit</a:t>
            </a:r>
            <a:r>
              <a:rPr lang="de-DE" dirty="0"/>
              <a:t>: Ebner Karin</a:t>
            </a:r>
          </a:p>
        </p:txBody>
      </p:sp>
      <p:sp>
        <p:nvSpPr>
          <p:cNvPr id="4" name="Foliennummernplatzhalter 3"/>
          <p:cNvSpPr>
            <a:spLocks noGrp="1"/>
          </p:cNvSpPr>
          <p:nvPr>
            <p:ph type="sldNum" sz="quarter" idx="10"/>
          </p:nvPr>
        </p:nvSpPr>
        <p:spPr/>
        <p:txBody>
          <a:bodyPr/>
          <a:lstStyle/>
          <a:p>
            <a:fld id="{C18AE6D5-D8C1-448B-843C-94F6DE9355D9}" type="slidenum">
              <a:rPr lang="de-DE" smtClean="0"/>
              <a:t>1</a:t>
            </a:fld>
            <a:endParaRPr lang="de-DE"/>
          </a:p>
        </p:txBody>
      </p:sp>
    </p:spTree>
    <p:extLst>
      <p:ext uri="{BB962C8B-B14F-4D97-AF65-F5344CB8AC3E}">
        <p14:creationId xmlns:p14="http://schemas.microsoft.com/office/powerpoint/2010/main" val="1239777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err="1"/>
              <a:t>Fotocredit</a:t>
            </a:r>
            <a:r>
              <a:rPr lang="de-AT" dirty="0"/>
              <a:t>: Ebner Karin</a:t>
            </a:r>
          </a:p>
          <a:p>
            <a:r>
              <a:rPr lang="de-AT" dirty="0"/>
              <a:t>Projektbeschreibung</a:t>
            </a:r>
          </a:p>
          <a:p>
            <a:endParaRPr lang="de-DE" dirty="0"/>
          </a:p>
        </p:txBody>
      </p:sp>
      <p:sp>
        <p:nvSpPr>
          <p:cNvPr id="4" name="Foliennummernplatzhalter 3"/>
          <p:cNvSpPr>
            <a:spLocks noGrp="1"/>
          </p:cNvSpPr>
          <p:nvPr>
            <p:ph type="sldNum" sz="quarter" idx="10"/>
          </p:nvPr>
        </p:nvSpPr>
        <p:spPr/>
        <p:txBody>
          <a:bodyPr/>
          <a:lstStyle/>
          <a:p>
            <a:fld id="{C18AE6D5-D8C1-448B-843C-94F6DE9355D9}" type="slidenum">
              <a:rPr lang="de-DE" smtClean="0"/>
              <a:t>2</a:t>
            </a:fld>
            <a:endParaRPr lang="de-DE"/>
          </a:p>
        </p:txBody>
      </p:sp>
    </p:spTree>
    <p:extLst>
      <p:ext uri="{BB962C8B-B14F-4D97-AF65-F5344CB8AC3E}">
        <p14:creationId xmlns:p14="http://schemas.microsoft.com/office/powerpoint/2010/main" val="1180304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err="1"/>
              <a:t>Fotocredit</a:t>
            </a:r>
            <a:r>
              <a:rPr lang="de-AT" dirty="0"/>
              <a:t>: Ebner Karin</a:t>
            </a: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AE6D5-D8C1-448B-843C-94F6DE9355D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4157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Fotocredit</a:t>
            </a:r>
            <a:r>
              <a:rPr lang="de-DE" dirty="0"/>
              <a:t>: Ebner Karin</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AE6D5-D8C1-448B-843C-94F6DE9355D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51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Fotocredit</a:t>
            </a:r>
            <a:r>
              <a:rPr lang="de-DE" dirty="0"/>
              <a:t>: Ebner Karin und Fink Gerlinde</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AE6D5-D8C1-448B-843C-94F6DE9355D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481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960DDB5E-6025-4CFB-9F99-486A743D9D6A}" type="datetimeFigureOut">
              <a:rPr lang="de-DE" smtClean="0"/>
              <a:t>18.03.2021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15BAE16-F7B2-405E-B1F3-5A7ABA21B5BE}" type="slidenum">
              <a:rPr lang="de-DE" smtClean="0"/>
              <a:t>‹Nr.›</a:t>
            </a:fld>
            <a:endParaRPr lang="de-DE"/>
          </a:p>
        </p:txBody>
      </p:sp>
    </p:spTree>
    <p:extLst>
      <p:ext uri="{BB962C8B-B14F-4D97-AF65-F5344CB8AC3E}">
        <p14:creationId xmlns:p14="http://schemas.microsoft.com/office/powerpoint/2010/main" val="232521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60DDB5E-6025-4CFB-9F99-486A743D9D6A}" type="datetimeFigureOut">
              <a:rPr lang="de-DE" smtClean="0"/>
              <a:t>18.03.2021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15BAE16-F7B2-405E-B1F3-5A7ABA21B5BE}" type="slidenum">
              <a:rPr lang="de-DE" smtClean="0"/>
              <a:t>‹Nr.›</a:t>
            </a:fld>
            <a:endParaRPr lang="de-DE"/>
          </a:p>
        </p:txBody>
      </p:sp>
    </p:spTree>
    <p:extLst>
      <p:ext uri="{BB962C8B-B14F-4D97-AF65-F5344CB8AC3E}">
        <p14:creationId xmlns:p14="http://schemas.microsoft.com/office/powerpoint/2010/main" val="3211312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60DDB5E-6025-4CFB-9F99-486A743D9D6A}" type="datetimeFigureOut">
              <a:rPr lang="de-DE" smtClean="0"/>
              <a:t>18.03.2021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15BAE16-F7B2-405E-B1F3-5A7ABA21B5BE}" type="slidenum">
              <a:rPr lang="de-DE" smtClean="0"/>
              <a:t>‹Nr.›</a:t>
            </a:fld>
            <a:endParaRPr lang="de-DE"/>
          </a:p>
        </p:txBody>
      </p:sp>
    </p:spTree>
    <p:extLst>
      <p:ext uri="{BB962C8B-B14F-4D97-AF65-F5344CB8AC3E}">
        <p14:creationId xmlns:p14="http://schemas.microsoft.com/office/powerpoint/2010/main" val="351398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60DDB5E-6025-4CFB-9F99-486A743D9D6A}" type="datetimeFigureOut">
              <a:rPr lang="de-DE" smtClean="0"/>
              <a:t>18.03.2021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15BAE16-F7B2-405E-B1F3-5A7ABA21B5BE}" type="slidenum">
              <a:rPr lang="de-DE" smtClean="0"/>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4525" y="185738"/>
            <a:ext cx="2452116" cy="453518"/>
          </a:xfrm>
          <a:prstGeom prst="rect">
            <a:avLst/>
          </a:prstGeom>
        </p:spPr>
      </p:pic>
    </p:spTree>
    <p:extLst>
      <p:ext uri="{BB962C8B-B14F-4D97-AF65-F5344CB8AC3E}">
        <p14:creationId xmlns:p14="http://schemas.microsoft.com/office/powerpoint/2010/main" val="239321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960DDB5E-6025-4CFB-9F99-486A743D9D6A}" type="datetimeFigureOut">
              <a:rPr lang="de-DE" smtClean="0"/>
              <a:t>18.03.2021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15BAE16-F7B2-405E-B1F3-5A7ABA21B5BE}" type="slidenum">
              <a:rPr lang="de-DE" smtClean="0"/>
              <a:t>‹Nr.›</a:t>
            </a:fld>
            <a:endParaRPr lang="de-DE"/>
          </a:p>
        </p:txBody>
      </p:sp>
    </p:spTree>
    <p:extLst>
      <p:ext uri="{BB962C8B-B14F-4D97-AF65-F5344CB8AC3E}">
        <p14:creationId xmlns:p14="http://schemas.microsoft.com/office/powerpoint/2010/main" val="337468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960DDB5E-6025-4CFB-9F99-486A743D9D6A}" type="datetimeFigureOut">
              <a:rPr lang="de-DE" smtClean="0"/>
              <a:t>18.03.2021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15BAE16-F7B2-405E-B1F3-5A7ABA21B5BE}" type="slidenum">
              <a:rPr lang="de-DE" smtClean="0"/>
              <a:t>‹Nr.›</a:t>
            </a:fld>
            <a:endParaRPr lang="de-DE"/>
          </a:p>
        </p:txBody>
      </p:sp>
    </p:spTree>
    <p:extLst>
      <p:ext uri="{BB962C8B-B14F-4D97-AF65-F5344CB8AC3E}">
        <p14:creationId xmlns:p14="http://schemas.microsoft.com/office/powerpoint/2010/main" val="2696616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960DDB5E-6025-4CFB-9F99-486A743D9D6A}" type="datetimeFigureOut">
              <a:rPr lang="de-DE" smtClean="0"/>
              <a:t>18.03.2021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715BAE16-F7B2-405E-B1F3-5A7ABA21B5BE}" type="slidenum">
              <a:rPr lang="de-DE" smtClean="0"/>
              <a:t>‹Nr.›</a:t>
            </a:fld>
            <a:endParaRPr lang="de-DE"/>
          </a:p>
        </p:txBody>
      </p:sp>
    </p:spTree>
    <p:extLst>
      <p:ext uri="{BB962C8B-B14F-4D97-AF65-F5344CB8AC3E}">
        <p14:creationId xmlns:p14="http://schemas.microsoft.com/office/powerpoint/2010/main" val="247343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960DDB5E-6025-4CFB-9F99-486A743D9D6A}" type="datetimeFigureOut">
              <a:rPr lang="de-DE" smtClean="0"/>
              <a:t>18.03.2021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715BAE16-F7B2-405E-B1F3-5A7ABA21B5BE}" type="slidenum">
              <a:rPr lang="de-DE" smtClean="0"/>
              <a:t>‹Nr.›</a:t>
            </a:fld>
            <a:endParaRPr lang="de-DE"/>
          </a:p>
        </p:txBody>
      </p:sp>
    </p:spTree>
    <p:extLst>
      <p:ext uri="{BB962C8B-B14F-4D97-AF65-F5344CB8AC3E}">
        <p14:creationId xmlns:p14="http://schemas.microsoft.com/office/powerpoint/2010/main" val="696086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60DDB5E-6025-4CFB-9F99-486A743D9D6A}" type="datetimeFigureOut">
              <a:rPr lang="de-DE" smtClean="0"/>
              <a:t>18.03.2021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715BAE16-F7B2-405E-B1F3-5A7ABA21B5BE}" type="slidenum">
              <a:rPr lang="de-DE" smtClean="0"/>
              <a:t>‹Nr.›</a:t>
            </a:fld>
            <a:endParaRPr lang="de-DE"/>
          </a:p>
        </p:txBody>
      </p:sp>
    </p:spTree>
    <p:extLst>
      <p:ext uri="{BB962C8B-B14F-4D97-AF65-F5344CB8AC3E}">
        <p14:creationId xmlns:p14="http://schemas.microsoft.com/office/powerpoint/2010/main" val="213979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960DDB5E-6025-4CFB-9F99-486A743D9D6A}" type="datetimeFigureOut">
              <a:rPr lang="de-DE" smtClean="0"/>
              <a:t>18.03.2021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15BAE16-F7B2-405E-B1F3-5A7ABA21B5BE}" type="slidenum">
              <a:rPr lang="de-DE" smtClean="0"/>
              <a:t>‹Nr.›</a:t>
            </a:fld>
            <a:endParaRPr lang="de-DE"/>
          </a:p>
        </p:txBody>
      </p:sp>
    </p:spTree>
    <p:extLst>
      <p:ext uri="{BB962C8B-B14F-4D97-AF65-F5344CB8AC3E}">
        <p14:creationId xmlns:p14="http://schemas.microsoft.com/office/powerpoint/2010/main" val="4022962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960DDB5E-6025-4CFB-9F99-486A743D9D6A}" type="datetimeFigureOut">
              <a:rPr lang="de-DE" smtClean="0"/>
              <a:t>18.03.2021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15BAE16-F7B2-405E-B1F3-5A7ABA21B5BE}" type="slidenum">
              <a:rPr lang="de-DE" smtClean="0"/>
              <a:t>‹Nr.›</a:t>
            </a:fld>
            <a:endParaRPr lang="de-DE"/>
          </a:p>
        </p:txBody>
      </p:sp>
    </p:spTree>
    <p:extLst>
      <p:ext uri="{BB962C8B-B14F-4D97-AF65-F5344CB8AC3E}">
        <p14:creationId xmlns:p14="http://schemas.microsoft.com/office/powerpoint/2010/main" val="1007116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0DDB5E-6025-4CFB-9F99-486A743D9D6A}" type="datetimeFigureOut">
              <a:rPr lang="de-DE" smtClean="0"/>
              <a:t>18.03.2021</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BAE16-F7B2-405E-B1F3-5A7ABA21B5BE}" type="slidenum">
              <a:rPr lang="de-DE" smtClean="0"/>
              <a:t>‹Nr.›</a:t>
            </a:fld>
            <a:endParaRPr lang="de-DE"/>
          </a:p>
        </p:txBody>
      </p:sp>
      <p:pic>
        <p:nvPicPr>
          <p:cNvPr id="7" name="Grafik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534525" y="185738"/>
            <a:ext cx="2452116" cy="453518"/>
          </a:xfrm>
          <a:prstGeom prst="rect">
            <a:avLst/>
          </a:prstGeom>
        </p:spPr>
      </p:pic>
    </p:spTree>
    <p:extLst>
      <p:ext uri="{BB962C8B-B14F-4D97-AF65-F5344CB8AC3E}">
        <p14:creationId xmlns:p14="http://schemas.microsoft.com/office/powerpoint/2010/main" val="3495899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4550463" y="1330601"/>
            <a:ext cx="6073994" cy="3200876"/>
          </a:xfrm>
          <a:prstGeom prst="rect">
            <a:avLst/>
          </a:prstGeom>
          <a:noFill/>
          <a:ln w="28575">
            <a:solidFill>
              <a:srgbClr val="73941A"/>
            </a:solidFill>
          </a:ln>
        </p:spPr>
        <p:txBody>
          <a:bodyPr wrap="square" rIns="450000" rtlCol="0">
            <a:spAutoFit/>
          </a:bodyPr>
          <a:lstStyle/>
          <a:p>
            <a:endParaRPr lang="de-AT" dirty="0"/>
          </a:p>
          <a:p>
            <a:pPr algn="r"/>
            <a:r>
              <a:rPr lang="de-AT" sz="3200" dirty="0"/>
              <a:t>Stolz auf unser Dorf</a:t>
            </a:r>
          </a:p>
          <a:p>
            <a:pPr algn="r"/>
            <a:r>
              <a:rPr lang="de-AT" sz="3200" b="1" dirty="0"/>
              <a:t>Waldgeister für St. Georgen /Y.  </a:t>
            </a:r>
          </a:p>
          <a:p>
            <a:pPr algn="r"/>
            <a:endParaRPr lang="de-AT" dirty="0"/>
          </a:p>
          <a:p>
            <a:pPr algn="r"/>
            <a:r>
              <a:rPr lang="de-AT" dirty="0"/>
              <a:t>Projektleiterin Karin Ebner  </a:t>
            </a:r>
          </a:p>
          <a:p>
            <a:pPr algn="r"/>
            <a:endParaRPr lang="de-DE" dirty="0"/>
          </a:p>
          <a:p>
            <a:pPr algn="r"/>
            <a:endParaRPr lang="de-DE" sz="1200" dirty="0"/>
          </a:p>
          <a:p>
            <a:pPr algn="r"/>
            <a:endParaRPr lang="de-DE" dirty="0"/>
          </a:p>
          <a:p>
            <a:pPr algn="r"/>
            <a:endParaRPr lang="de-DE" dirty="0"/>
          </a:p>
          <a:p>
            <a:endParaRPr lang="de-DE" i="1" dirty="0"/>
          </a:p>
        </p:txBody>
      </p:sp>
      <p:pic>
        <p:nvPicPr>
          <p:cNvPr id="4" name="Grafik 3">
            <a:extLst>
              <a:ext uri="{FF2B5EF4-FFF2-40B4-BE49-F238E27FC236}">
                <a16:creationId xmlns:a16="http://schemas.microsoft.com/office/drawing/2014/main" id="{7E1710D4-F1BF-4B5E-8ECB-72B49A494C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50" t="22543" r="-1450" b="23327"/>
          <a:stretch/>
        </p:blipFill>
        <p:spPr>
          <a:xfrm>
            <a:off x="3066908" y="3440363"/>
            <a:ext cx="8870820" cy="3102428"/>
          </a:xfrm>
          <a:prstGeom prst="rect">
            <a:avLst/>
          </a:prstGeom>
        </p:spPr>
      </p:pic>
      <p:pic>
        <p:nvPicPr>
          <p:cNvPr id="10" name="Inhaltsplatzhalter 9" descr="Ein Bild, das Baum, draußen enthält.&#10;&#10;Automatisch generierte Beschreibung">
            <a:extLst>
              <a:ext uri="{FF2B5EF4-FFF2-40B4-BE49-F238E27FC236}">
                <a16:creationId xmlns:a16="http://schemas.microsoft.com/office/drawing/2014/main" id="{E6DB8C98-BFB6-4303-995C-C01E1471186A}"/>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13675" t="16787" r="20994" b="12360"/>
          <a:stretch/>
        </p:blipFill>
        <p:spPr>
          <a:xfrm>
            <a:off x="119743" y="576943"/>
            <a:ext cx="4769467" cy="3462610"/>
          </a:xfrm>
        </p:spPr>
      </p:pic>
    </p:spTree>
    <p:extLst>
      <p:ext uri="{BB962C8B-B14F-4D97-AF65-F5344CB8AC3E}">
        <p14:creationId xmlns:p14="http://schemas.microsoft.com/office/powerpoint/2010/main" val="4237534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5211967" y="725584"/>
            <a:ext cx="6731153" cy="5847755"/>
          </a:xfrm>
          <a:prstGeom prst="rect">
            <a:avLst/>
          </a:prstGeom>
          <a:noFill/>
          <a:ln w="28575">
            <a:solidFill>
              <a:srgbClr val="73941A"/>
            </a:solidFill>
          </a:ln>
        </p:spPr>
        <p:txBody>
          <a:bodyPr wrap="square" rIns="450000" rtlCol="0">
            <a:spAutoFit/>
          </a:bodyPr>
          <a:lstStyle/>
          <a:p>
            <a:pPr algn="r"/>
            <a:endParaRPr lang="de-AT" dirty="0"/>
          </a:p>
          <a:p>
            <a:r>
              <a:rPr lang="de-AT" sz="3200" dirty="0"/>
              <a:t>	Waldgeister für St. Georgen</a:t>
            </a:r>
          </a:p>
          <a:p>
            <a:pPr algn="r"/>
            <a:endParaRPr lang="de-AT" dirty="0"/>
          </a:p>
          <a:p>
            <a:pPr algn="ctr"/>
            <a:r>
              <a:rPr lang="de-AT" dirty="0"/>
              <a:t>Im Rahmen der Aktion „Stolz auf unser Dorf“ wurde ein     zusätzliche kleine Begegnungszone und Erholungsraum im Wald für die Bevölkerung und mit der Bevölkerung im „</a:t>
            </a:r>
            <a:r>
              <a:rPr lang="de-AT" dirty="0" err="1"/>
              <a:t>Waldschacherl</a:t>
            </a:r>
            <a:r>
              <a:rPr lang="de-AT" dirty="0"/>
              <a:t>“ der Familie </a:t>
            </a:r>
            <a:r>
              <a:rPr lang="de-AT" dirty="0" err="1"/>
              <a:t>Wolflehner</a:t>
            </a:r>
            <a:r>
              <a:rPr lang="de-AT" dirty="0"/>
              <a:t> gestaltet. Vor allem die Kinder wurden zu dieser Aktion eingeladen, ihre Aufgabe war es den Wald sehr interessant mit Waldgeistern zu gestalten. Zwei Bänke und ein Tisch, finanziert von der Gemeinde und der NÖ Dorferneuerung, bilden den Mittelpunkt des Waldes und wurden gemeinsam aufgestellt. Neben der Sitzgelegenheit kam die Idee zu einer „</a:t>
            </a:r>
            <a:r>
              <a:rPr lang="de-AT" dirty="0" err="1"/>
              <a:t>Wünschewand</a:t>
            </a:r>
            <a:r>
              <a:rPr lang="de-AT" dirty="0"/>
              <a:t>“ aus Blumen, jeder der den Wald besucht kann dort seine Gedanken deponieren. Dieses liebevoll gestaltete </a:t>
            </a:r>
            <a:r>
              <a:rPr lang="de-AT" dirty="0" err="1"/>
              <a:t>Waldschacherl</a:t>
            </a:r>
            <a:r>
              <a:rPr lang="de-AT" dirty="0"/>
              <a:t> wurde bei Alt &amp; Jung ein beliebter Besuchsort. Dies kann man auch an den bemalten Steinen erkennen, die immer mehr werden. Seit dem vorigen Sommer wurde noch ein Postkasten für das Besucherbuch aufgestellt. </a:t>
            </a:r>
          </a:p>
          <a:p>
            <a:pPr algn="ctr"/>
            <a:r>
              <a:rPr lang="de-AT" dirty="0"/>
              <a:t>Danke an Alle und besonders der Familie </a:t>
            </a:r>
            <a:r>
              <a:rPr lang="de-AT" dirty="0" err="1"/>
              <a:t>Wolflehner</a:t>
            </a:r>
            <a:r>
              <a:rPr lang="de-AT" dirty="0"/>
              <a:t>!</a:t>
            </a:r>
          </a:p>
          <a:p>
            <a:pPr algn="r"/>
            <a:endParaRPr lang="de-AT" dirty="0"/>
          </a:p>
        </p:txBody>
      </p:sp>
      <p:pic>
        <p:nvPicPr>
          <p:cNvPr id="4" name="Grafik 3" descr="Ein Bild, das Person, Tisch, draußen, Mahlzeit enthält.&#10;&#10;Automatisch generierte Beschreibung">
            <a:extLst>
              <a:ext uri="{FF2B5EF4-FFF2-40B4-BE49-F238E27FC236}">
                <a16:creationId xmlns:a16="http://schemas.microsoft.com/office/drawing/2014/main" id="{2309C536-7792-4FB7-BF56-62E86F1752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35533"/>
            <a:ext cx="5030967" cy="3367837"/>
          </a:xfrm>
          <a:prstGeom prst="rect">
            <a:avLst/>
          </a:prstGeom>
        </p:spPr>
      </p:pic>
    </p:spTree>
    <p:extLst>
      <p:ext uri="{BB962C8B-B14F-4D97-AF65-F5344CB8AC3E}">
        <p14:creationId xmlns:p14="http://schemas.microsoft.com/office/powerpoint/2010/main" val="2677261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Baum, draußen, Gras, Pflanze enthält.&#10;&#10;Automatisch generierte Beschreibung">
            <a:extLst>
              <a:ext uri="{FF2B5EF4-FFF2-40B4-BE49-F238E27FC236}">
                <a16:creationId xmlns:a16="http://schemas.microsoft.com/office/drawing/2014/main" id="{664EB643-E8E5-4DFC-A712-AD8B80AA9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5014" y="1807028"/>
            <a:ext cx="7146471" cy="4784001"/>
          </a:xfrm>
          <a:prstGeom prst="rect">
            <a:avLst/>
          </a:prstGeom>
        </p:spPr>
      </p:pic>
      <p:pic>
        <p:nvPicPr>
          <p:cNvPr id="4" name="Grafik 3" descr="Ein Bild, das Baum, draußen, Person, Parken enthält.&#10;&#10;Automatisch generierte Beschreibung">
            <a:extLst>
              <a:ext uri="{FF2B5EF4-FFF2-40B4-BE49-F238E27FC236}">
                <a16:creationId xmlns:a16="http://schemas.microsoft.com/office/drawing/2014/main" id="{9271D90C-8717-41D2-8460-5462D5E3D4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186" y="147228"/>
            <a:ext cx="6978252" cy="4671392"/>
          </a:xfrm>
          <a:prstGeom prst="rect">
            <a:avLst/>
          </a:prstGeom>
        </p:spPr>
      </p:pic>
    </p:spTree>
    <p:extLst>
      <p:ext uri="{BB962C8B-B14F-4D97-AF65-F5344CB8AC3E}">
        <p14:creationId xmlns:p14="http://schemas.microsoft.com/office/powerpoint/2010/main" val="3116595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Text, Schuhe enthält.&#10;&#10;Automatisch generierte Beschreibung">
            <a:extLst>
              <a:ext uri="{FF2B5EF4-FFF2-40B4-BE49-F238E27FC236}">
                <a16:creationId xmlns:a16="http://schemas.microsoft.com/office/drawing/2014/main" id="{06D3A640-CE89-4272-8AF4-6B43C1A4E399}"/>
              </a:ext>
            </a:extLst>
          </p:cNvPr>
          <p:cNvPicPr>
            <a:picLocks noChangeAspect="1"/>
          </p:cNvPicPr>
          <p:nvPr/>
        </p:nvPicPr>
        <p:blipFill rotWithShape="1">
          <a:blip r:embed="rId3">
            <a:extLst>
              <a:ext uri="{28A0092B-C50C-407E-A947-70E740481C1C}">
                <a14:useLocalDpi xmlns:a14="http://schemas.microsoft.com/office/drawing/2010/main" val="0"/>
              </a:ext>
            </a:extLst>
          </a:blip>
          <a:srcRect l="14802"/>
          <a:stretch/>
        </p:blipFill>
        <p:spPr>
          <a:xfrm>
            <a:off x="250372" y="229295"/>
            <a:ext cx="7297891" cy="4832562"/>
          </a:xfrm>
          <a:prstGeom prst="rect">
            <a:avLst/>
          </a:prstGeom>
        </p:spPr>
      </p:pic>
      <p:pic>
        <p:nvPicPr>
          <p:cNvPr id="3" name="Grafik 2" descr="Ein Bild, das Text enthält.&#10;&#10;Automatisch generierte Beschreibung">
            <a:extLst>
              <a:ext uri="{FF2B5EF4-FFF2-40B4-BE49-F238E27FC236}">
                <a16:creationId xmlns:a16="http://schemas.microsoft.com/office/drawing/2014/main" id="{6DCFE83E-3BCF-4571-9EF3-B4FEF3CE773A}"/>
              </a:ext>
            </a:extLst>
          </p:cNvPr>
          <p:cNvPicPr>
            <a:picLocks noChangeAspect="1"/>
          </p:cNvPicPr>
          <p:nvPr/>
        </p:nvPicPr>
        <p:blipFill rotWithShape="1">
          <a:blip r:embed="rId4">
            <a:extLst>
              <a:ext uri="{28A0092B-C50C-407E-A947-70E740481C1C}">
                <a14:useLocalDpi xmlns:a14="http://schemas.microsoft.com/office/drawing/2010/main" val="0"/>
              </a:ext>
            </a:extLst>
          </a:blip>
          <a:srcRect l="19100" t="1408" r="21213" b="26275"/>
          <a:stretch/>
        </p:blipFill>
        <p:spPr>
          <a:xfrm>
            <a:off x="4245427" y="1367843"/>
            <a:ext cx="7696201" cy="5260862"/>
          </a:xfrm>
          <a:prstGeom prst="rect">
            <a:avLst/>
          </a:prstGeom>
        </p:spPr>
      </p:pic>
    </p:spTree>
    <p:extLst>
      <p:ext uri="{BB962C8B-B14F-4D97-AF65-F5344CB8AC3E}">
        <p14:creationId xmlns:p14="http://schemas.microsoft.com/office/powerpoint/2010/main" val="2541128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30BB4824-4C5C-46C5-BB79-E7AD8C8596E2}"/>
              </a:ext>
            </a:extLst>
          </p:cNvPr>
          <p:cNvSpPr txBox="1"/>
          <p:nvPr/>
        </p:nvSpPr>
        <p:spPr>
          <a:xfrm>
            <a:off x="5818876" y="1424577"/>
            <a:ext cx="6100981" cy="4739759"/>
          </a:xfrm>
          <a:prstGeom prst="rect">
            <a:avLst/>
          </a:prstGeom>
          <a:noFill/>
          <a:ln w="28575">
            <a:solidFill>
              <a:srgbClr val="73941A"/>
            </a:solidFill>
          </a:ln>
        </p:spPr>
        <p:txBody>
          <a:bodyPr wrap="square" rIns="45000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3200" b="0" i="0" u="none" strike="noStrike" kern="1200" cap="none" spc="0" normalizeH="0" baseline="0" noProof="0" dirty="0">
                <a:ln>
                  <a:noFill/>
                </a:ln>
                <a:solidFill>
                  <a:prstClr val="black"/>
                </a:solidFill>
                <a:effectLst/>
                <a:uLnTx/>
                <a:uFillTx/>
                <a:latin typeface="Calibri" panose="020F0502020204030204"/>
                <a:ea typeface="+mn-ea"/>
                <a:cs typeface="+mn-cs"/>
              </a:rPr>
              <a:t>	Waldgeister für St. Georgen</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Grafik 5" descr="Ein Bild, das Baum, draußen, Pflanze, Garten enthält.&#10;&#10;Automatisch generierte Beschreibung">
            <a:extLst>
              <a:ext uri="{FF2B5EF4-FFF2-40B4-BE49-F238E27FC236}">
                <a16:creationId xmlns:a16="http://schemas.microsoft.com/office/drawing/2014/main" id="{F31766DB-06C8-4274-A5C0-0D185CBA5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2980" y="2728414"/>
            <a:ext cx="6585857" cy="3715550"/>
          </a:xfrm>
          <a:prstGeom prst="rect">
            <a:avLst/>
          </a:prstGeom>
        </p:spPr>
      </p:pic>
      <p:pic>
        <p:nvPicPr>
          <p:cNvPr id="3" name="Grafik 2" descr="Ein Bild, das Text, Zeitung enthält.&#10;&#10;Automatisch generierte Beschreibung">
            <a:extLst>
              <a:ext uri="{FF2B5EF4-FFF2-40B4-BE49-F238E27FC236}">
                <a16:creationId xmlns:a16="http://schemas.microsoft.com/office/drawing/2014/main" id="{5251FFB0-DDA1-47CD-A4ED-816CAB463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056" y="137920"/>
            <a:ext cx="6400801" cy="5746789"/>
          </a:xfrm>
          <a:prstGeom prst="rect">
            <a:avLst/>
          </a:prstGeom>
        </p:spPr>
      </p:pic>
    </p:spTree>
    <p:extLst>
      <p:ext uri="{BB962C8B-B14F-4D97-AF65-F5344CB8AC3E}">
        <p14:creationId xmlns:p14="http://schemas.microsoft.com/office/powerpoint/2010/main" val="121852332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Words>
  <Application>Microsoft Office PowerPoint</Application>
  <PresentationFormat>Breitbild</PresentationFormat>
  <Paragraphs>38</Paragraphs>
  <Slides>5</Slides>
  <Notes>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bmd34</dc:creator>
  <cp:lastModifiedBy>Josef Strummer</cp:lastModifiedBy>
  <cp:revision>107</cp:revision>
  <cp:lastPrinted>2019-01-15T08:15:40Z</cp:lastPrinted>
  <dcterms:created xsi:type="dcterms:W3CDTF">2018-11-21T13:12:44Z</dcterms:created>
  <dcterms:modified xsi:type="dcterms:W3CDTF">2021-03-18T15:21:06Z</dcterms:modified>
</cp:coreProperties>
</file>